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9E0"/>
    <a:srgbClr val="4D4D4D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1BBD16-CE52-45F7-A9C8-E9B12295AB2D}" v="388" dt="2024-04-30T15:56:56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9" autoAdjust="0"/>
    <p:restoredTop sz="94704" autoAdjust="0"/>
  </p:normalViewPr>
  <p:slideViewPr>
    <p:cSldViewPr showGuides="1">
      <p:cViewPr varScale="1">
        <p:scale>
          <a:sx n="144" d="100"/>
          <a:sy n="144" d="100"/>
        </p:scale>
        <p:origin x="150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5" d="100"/>
          <a:sy n="105" d="100"/>
        </p:scale>
        <p:origin x="32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9975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13505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97795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39897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0127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70175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19" y="5157192"/>
            <a:ext cx="4182937" cy="86186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0824676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6086" y="-26640"/>
            <a:ext cx="12198085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7464152" cy="1032048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en-US"/>
              <a:t>Click to edit Master subtitle style</a:t>
            </a:r>
            <a:endParaRPr lang="cs-CZ" dirty="0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7464152" cy="1254125"/>
          </a:xfrm>
        </p:spPr>
        <p:txBody>
          <a:bodyPr/>
          <a:lstStyle>
            <a:lvl1pPr algn="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7" name="Obdélník 6"/>
          <p:cNvSpPr/>
          <p:nvPr userDrawn="1"/>
        </p:nvSpPr>
        <p:spPr bwMode="auto">
          <a:xfrm>
            <a:off x="0" y="0"/>
            <a:ext cx="12192000" cy="5486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12192000" cy="360362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grpSp>
        <p:nvGrpSpPr>
          <p:cNvPr id="3" name="Skupina 2"/>
          <p:cNvGrpSpPr/>
          <p:nvPr userDrawn="1"/>
        </p:nvGrpSpPr>
        <p:grpSpPr>
          <a:xfrm>
            <a:off x="0" y="1"/>
            <a:ext cx="12192000" cy="547688"/>
            <a:chOff x="0" y="1"/>
            <a:chExt cx="12192000" cy="547688"/>
          </a:xfrm>
        </p:grpSpPr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64"/>
              <a:ext cx="12192000" cy="34925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12192000" cy="512763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6524626"/>
            <a:ext cx="1046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pic>
        <p:nvPicPr>
          <p:cNvPr id="2" name="Obráze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746" y="44624"/>
            <a:ext cx="1085918" cy="434947"/>
          </a:xfrm>
          <a:prstGeom prst="rect">
            <a:avLst/>
          </a:prstGeom>
        </p:spPr>
      </p:pic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10777335" y="116632"/>
            <a:ext cx="63500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EF3E640F-7A27-4845-81D2-CD57137456F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96600" y="6524626"/>
            <a:ext cx="11027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3" r:id="rId3"/>
    <p:sldLayoutId id="2147483704" r:id="rId4"/>
    <p:sldLayoutId id="2147483705" r:id="rId5"/>
    <p:sldLayoutId id="2147483707" r:id="rId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730" y="2536824"/>
            <a:ext cx="7928506" cy="1254125"/>
          </a:xfrm>
        </p:spPr>
        <p:txBody>
          <a:bodyPr/>
          <a:lstStyle/>
          <a:p>
            <a:r>
              <a:rPr lang="en-US" altLang="cs-CZ" sz="4400" dirty="0"/>
              <a:t>True-color GIF</a:t>
            </a:r>
            <a:endParaRPr lang="cs-CZ" altLang="cs-CZ" sz="44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9376" y="3694113"/>
            <a:ext cx="7921674" cy="455612"/>
          </a:xfrm>
        </p:spPr>
        <p:txBody>
          <a:bodyPr/>
          <a:lstStyle/>
          <a:p>
            <a:r>
              <a:rPr lang="en-US" altLang="cs-CZ" sz="2800" dirty="0"/>
              <a:t>Peter </a:t>
            </a:r>
            <a:r>
              <a:rPr lang="sk-SK" altLang="cs-CZ" sz="2800" dirty="0"/>
              <a:t>Ďurica</a:t>
            </a:r>
            <a:r>
              <a:rPr lang="en-US" altLang="cs-CZ" sz="2800" dirty="0"/>
              <a:t> (xduric05)</a:t>
            </a:r>
            <a:endParaRPr lang="cs-CZ" altLang="cs-CZ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sk-SK" dirty="0"/>
              <a:t>Formát GIF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11424840" cy="5330825"/>
          </a:xfrm>
        </p:spPr>
        <p:txBody>
          <a:bodyPr wrap="square" anchor="t">
            <a:normAutofit/>
          </a:bodyPr>
          <a:lstStyle/>
          <a:p>
            <a:r>
              <a:rPr lang="sk-SK" b="1" dirty="0" err="1"/>
              <a:t>G</a:t>
            </a:r>
            <a:r>
              <a:rPr lang="sk-SK" sz="2400" dirty="0" err="1"/>
              <a:t>raphics</a:t>
            </a:r>
            <a:r>
              <a:rPr lang="sk-SK" sz="2400" dirty="0"/>
              <a:t> </a:t>
            </a:r>
            <a:r>
              <a:rPr lang="sk-SK" b="1" dirty="0" err="1"/>
              <a:t>I</a:t>
            </a:r>
            <a:r>
              <a:rPr lang="sk-SK" sz="2400" dirty="0" err="1"/>
              <a:t>nterchange</a:t>
            </a:r>
            <a:r>
              <a:rPr lang="sk-SK" sz="2400" dirty="0"/>
              <a:t> </a:t>
            </a:r>
            <a:r>
              <a:rPr lang="sk-SK" b="1" dirty="0" err="1"/>
              <a:t>F</a:t>
            </a:r>
            <a:r>
              <a:rPr lang="sk-SK" sz="2400" dirty="0" err="1"/>
              <a:t>ormat</a:t>
            </a:r>
            <a:endParaRPr lang="sk-SK" sz="2400" dirty="0"/>
          </a:p>
          <a:p>
            <a:r>
              <a:rPr lang="sk-SK" sz="2400" dirty="0"/>
              <a:t>Prvá verzia 87a vznikla v roku 1987</a:t>
            </a:r>
          </a:p>
          <a:p>
            <a:r>
              <a:rPr lang="sk-SK" sz="2400" dirty="0"/>
              <a:t>Podporovala 256 farieb v globálnej palete a jednoduchý prúd obrázkov</a:t>
            </a:r>
          </a:p>
          <a:p>
            <a:r>
              <a:rPr lang="sk-SK" sz="2400" dirty="0"/>
              <a:t>V roku 1989 vyšla nová verzia 89a, ktorá pridala:</a:t>
            </a:r>
          </a:p>
          <a:p>
            <a:pPr lvl="1"/>
            <a:r>
              <a:rPr lang="sk-SK" sz="2000" dirty="0"/>
              <a:t>Transparentné farby pozadia</a:t>
            </a:r>
          </a:p>
          <a:p>
            <a:pPr lvl="1"/>
            <a:r>
              <a:rPr lang="sk-SK" sz="2000" dirty="0"/>
              <a:t>Lokálne farebné palety pre každý obrazový blok</a:t>
            </a:r>
          </a:p>
          <a:p>
            <a:r>
              <a:rPr lang="sk-SK" sz="2400" dirty="0"/>
              <a:t>Táto aktualizácia umožnila tvorbu </a:t>
            </a:r>
            <a:r>
              <a:rPr lang="sk-SK" sz="2400" dirty="0" err="1"/>
              <a:t>true-color</a:t>
            </a:r>
            <a:r>
              <a:rPr lang="sk-SK" sz="2400" dirty="0"/>
              <a:t> </a:t>
            </a:r>
            <a:r>
              <a:rPr lang="sk-SK" sz="2400" dirty="0" err="1"/>
              <a:t>GIFov</a:t>
            </a:r>
            <a:endParaRPr lang="sk-SK" sz="2400" dirty="0"/>
          </a:p>
          <a:p>
            <a:pPr marL="457200" lvl="1" indent="0">
              <a:buNone/>
            </a:pPr>
            <a:endParaRPr lang="sk-SK" sz="200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>
          <a:xfrm>
            <a:off x="143933" y="6524626"/>
            <a:ext cx="1046480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cs-CZ" dirty="0"/>
              <a:t>True-color GIF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2</a:t>
            </a:fld>
            <a:endParaRPr lang="en-US" altLang="cs-CZ"/>
          </a:p>
        </p:txBody>
      </p:sp>
      <p:pic>
        <p:nvPicPr>
          <p:cNvPr id="7" name="Picture 6" descr="A rainbow colored circular pattern&#10;&#10;Description automatically generated with medium confidence">
            <a:extLst>
              <a:ext uri="{FF2B5EF4-FFF2-40B4-BE49-F238E27FC236}">
                <a16:creationId xmlns:a16="http://schemas.microsoft.com/office/drawing/2014/main" id="{AAA29389-2C0C-7194-1D58-A82B6F0C7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18" y="2944665"/>
            <a:ext cx="3144416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4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sk-SK" dirty="0"/>
              <a:t>Môj projekt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11424840" cy="5330825"/>
          </a:xfrm>
        </p:spPr>
        <p:txBody>
          <a:bodyPr wrap="square" anchor="t">
            <a:normAutofit/>
          </a:bodyPr>
          <a:lstStyle/>
          <a:p>
            <a:r>
              <a:rPr lang="sk-SK" sz="2400" dirty="0"/>
              <a:t>Podporuje dve metódy prevodu obrázku s 24 bitovou hĺbkou na </a:t>
            </a:r>
            <a:r>
              <a:rPr lang="sk-SK" sz="2400" dirty="0" err="1"/>
              <a:t>true-color</a:t>
            </a:r>
            <a:r>
              <a:rPr lang="sk-SK" sz="2400" dirty="0"/>
              <a:t> GIF</a:t>
            </a:r>
          </a:p>
          <a:p>
            <a:r>
              <a:rPr lang="sk-SK" sz="2400" dirty="0"/>
              <a:t>Obsahuje aj jednoduchý </a:t>
            </a:r>
            <a:r>
              <a:rPr lang="sk-SK" sz="2400" dirty="0" err="1"/>
              <a:t>konverter</a:t>
            </a:r>
            <a:r>
              <a:rPr lang="sk-SK" sz="2400" dirty="0"/>
              <a:t> videa na GIF</a:t>
            </a:r>
          </a:p>
          <a:p>
            <a:r>
              <a:rPr lang="sk-SK" sz="2400" dirty="0"/>
              <a:t>Vypracovaný v </a:t>
            </a:r>
            <a:r>
              <a:rPr lang="sk-SK" sz="2400" dirty="0" err="1"/>
              <a:t>Pythone</a:t>
            </a:r>
            <a:r>
              <a:rPr lang="sk-SK" sz="2400" dirty="0"/>
              <a:t> pomocou knižníc </a:t>
            </a:r>
            <a:r>
              <a:rPr lang="sk-SK" sz="2400" dirty="0" err="1"/>
              <a:t>Pillow</a:t>
            </a:r>
            <a:r>
              <a:rPr lang="sk-SK" sz="2400" dirty="0"/>
              <a:t> a </a:t>
            </a:r>
            <a:r>
              <a:rPr lang="sk-SK" sz="2400" dirty="0" err="1"/>
              <a:t>OpenCV</a:t>
            </a:r>
            <a:endParaRPr lang="sk-SK" sz="2400" dirty="0"/>
          </a:p>
          <a:p>
            <a:r>
              <a:rPr lang="sk-SK" sz="2400" dirty="0"/>
              <a:t>Spúšťaný z príkazového riadku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>
          <a:xfrm>
            <a:off x="143933" y="6524626"/>
            <a:ext cx="1046480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cs-CZ" dirty="0"/>
              <a:t>True-color GIF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3</a:t>
            </a:fld>
            <a:endParaRPr lang="en-US" altLang="cs-C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23210B-57F2-50DC-7EC9-9ACCB712A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497" y="3861048"/>
            <a:ext cx="3565137" cy="2006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5F280-B156-4A82-D85F-973A4731E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1195" y="3861048"/>
            <a:ext cx="3565137" cy="2006724"/>
          </a:xfrm>
          <a:prstGeom prst="rect">
            <a:avLst/>
          </a:prstGeom>
        </p:spPr>
      </p:pic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CD29CDDF-8430-CD36-79E2-F6D2E4FEC260}"/>
              </a:ext>
            </a:extLst>
          </p:cNvPr>
          <p:cNvSpPr txBox="1">
            <a:spLocks/>
          </p:cNvSpPr>
          <p:nvPr/>
        </p:nvSpPr>
        <p:spPr bwMode="auto">
          <a:xfrm>
            <a:off x="1811196" y="3289065"/>
            <a:ext cx="3565136" cy="56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sk-SK" sz="2400" b="0" kern="0" dirty="0"/>
              <a:t>Bloková metóda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E12431D2-27AD-4A03-03C0-C2753E7DB814}"/>
              </a:ext>
            </a:extLst>
          </p:cNvPr>
          <p:cNvSpPr txBox="1">
            <a:spLocks/>
          </p:cNvSpPr>
          <p:nvPr/>
        </p:nvSpPr>
        <p:spPr bwMode="auto">
          <a:xfrm>
            <a:off x="7147306" y="3289064"/>
            <a:ext cx="3565136" cy="56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Calibri" panose="020F0502020204030204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sk-SK" sz="2400" b="0" kern="0" dirty="0" err="1"/>
              <a:t>Iteračná</a:t>
            </a:r>
            <a:r>
              <a:rPr lang="sk-SK" sz="2400" b="0" kern="0" dirty="0"/>
              <a:t> metóda</a:t>
            </a:r>
          </a:p>
        </p:txBody>
      </p:sp>
    </p:spTree>
    <p:extLst>
      <p:ext uri="{BB962C8B-B14F-4D97-AF65-F5344CB8AC3E}">
        <p14:creationId xmlns:p14="http://schemas.microsoft.com/office/powerpoint/2010/main" val="170583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sk-SK" dirty="0"/>
              <a:t>Bloková metóda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11424840" cy="5330825"/>
          </a:xfrm>
        </p:spPr>
        <p:txBody>
          <a:bodyPr wrap="square" anchor="t">
            <a:normAutofit/>
          </a:bodyPr>
          <a:lstStyle/>
          <a:p>
            <a:r>
              <a:rPr lang="sk-SK" sz="2400" dirty="0"/>
              <a:t>Bloky môžu byť veľkosti 16x16 a viac...</a:t>
            </a:r>
          </a:p>
          <a:p>
            <a:r>
              <a:rPr lang="sk-SK" sz="2400" dirty="0"/>
              <a:t>Každý blok je samostatný snímok v </a:t>
            </a:r>
            <a:r>
              <a:rPr lang="sk-SK" sz="2400" dirty="0" err="1"/>
              <a:t>GIFe</a:t>
            </a:r>
            <a:r>
              <a:rPr lang="sk-SK" sz="2400" dirty="0"/>
              <a:t> s vlastnou farebnou paletou</a:t>
            </a:r>
          </a:p>
          <a:p>
            <a:r>
              <a:rPr lang="sk-SK" sz="2400" dirty="0"/>
              <a:t>Postupne sa vykreslí blok po bloku celý snímok s plnou farebnou hĺbkou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>
          <a:xfrm>
            <a:off x="143933" y="6524626"/>
            <a:ext cx="1046480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cs-CZ" dirty="0"/>
              <a:t>True-color GIF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4</a:t>
            </a:fld>
            <a:endParaRPr lang="en-US" alt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E3654-D381-F626-CD90-ADC9D496A8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048" y="2853965"/>
            <a:ext cx="5500952" cy="3094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E3504-5226-5430-7F55-C5BB951245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586" y="2825426"/>
            <a:ext cx="5602423" cy="31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4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dirty="0" err="1"/>
              <a:t>Iter</a:t>
            </a:r>
            <a:r>
              <a:rPr lang="sk-SK" dirty="0" err="1"/>
              <a:t>ačná</a:t>
            </a:r>
            <a:r>
              <a:rPr lang="sk-SK" dirty="0"/>
              <a:t> metóda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11424840" cy="5330825"/>
          </a:xfrm>
        </p:spPr>
        <p:txBody>
          <a:bodyPr wrap="square" anchor="t">
            <a:normAutofit/>
          </a:bodyPr>
          <a:lstStyle/>
          <a:p>
            <a:r>
              <a:rPr lang="sk-SK" sz="2400" dirty="0"/>
              <a:t>Farby sa zoradia podľa počtu použitia</a:t>
            </a:r>
          </a:p>
          <a:p>
            <a:r>
              <a:rPr lang="sk-SK" sz="2400" dirty="0"/>
              <a:t>Každý snímok vykreslí 255 farieb na obrázok</a:t>
            </a:r>
          </a:p>
          <a:p>
            <a:r>
              <a:rPr lang="sk-SK" sz="2400" dirty="0"/>
              <a:t>Postupne sa vykreslí celý obrázok s plnou farebnou hĺbkou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>
          <a:xfrm>
            <a:off x="143933" y="6524626"/>
            <a:ext cx="1046480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cs-CZ" dirty="0"/>
              <a:t>True-color GIF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5</a:t>
            </a:fld>
            <a:endParaRPr lang="en-US" alt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E3654-D381-F626-CD90-ADC9D496A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048" y="2853965"/>
            <a:ext cx="5500951" cy="3094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E3504-5226-5430-7F55-C5BB95124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587" y="2825426"/>
            <a:ext cx="5602421" cy="31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sk-SK" dirty="0"/>
              <a:t>GIF z videa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11424840" cy="5330825"/>
          </a:xfrm>
        </p:spPr>
        <p:txBody>
          <a:bodyPr wrap="square" anchor="t">
            <a:normAutofit/>
          </a:bodyPr>
          <a:lstStyle/>
          <a:p>
            <a:r>
              <a:rPr lang="sk-SK" sz="2400" dirty="0"/>
              <a:t>Dodatková funkcionalita</a:t>
            </a:r>
          </a:p>
          <a:p>
            <a:r>
              <a:rPr lang="sk-SK" sz="2400" dirty="0"/>
              <a:t>Užívateľ si vie zvoliť výstupné FPS </a:t>
            </a:r>
            <a:r>
              <a:rPr lang="sk-SK" sz="2400" dirty="0" err="1"/>
              <a:t>GIFu</a:t>
            </a:r>
            <a:endParaRPr lang="sk-SK" sz="2400" dirty="0"/>
          </a:p>
          <a:p>
            <a:r>
              <a:rPr lang="sk-SK" sz="2400" dirty="0"/>
              <a:t>Je možnosť využiť </a:t>
            </a:r>
            <a:r>
              <a:rPr lang="sk-SK" sz="2400" dirty="0" err="1"/>
              <a:t>Floyd-Steinbergerov</a:t>
            </a:r>
            <a:r>
              <a:rPr lang="sk-SK" sz="2400" dirty="0"/>
              <a:t> </a:t>
            </a:r>
            <a:r>
              <a:rPr lang="sk-SK" sz="2400" dirty="0" err="1"/>
              <a:t>dithering</a:t>
            </a:r>
            <a:r>
              <a:rPr lang="sk-SK" sz="2400" dirty="0"/>
              <a:t> </a:t>
            </a:r>
          </a:p>
          <a:p>
            <a:r>
              <a:rPr lang="sk-SK" sz="2400" dirty="0"/>
              <a:t>Dá sa zvoliť začiatok aj trvanie </a:t>
            </a:r>
            <a:r>
              <a:rPr lang="sk-SK" sz="2400" dirty="0" err="1"/>
              <a:t>GIFu</a:t>
            </a:r>
            <a:endParaRPr lang="sk-SK" sz="240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>
          <a:xfrm>
            <a:off x="143933" y="6524626"/>
            <a:ext cx="1046480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cs-CZ" dirty="0"/>
              <a:t>True-color GIF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6</a:t>
            </a:fld>
            <a:endParaRPr lang="en-US" alt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E3654-D381-F626-CD90-ADC9D496A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048" y="2853965"/>
            <a:ext cx="5500951" cy="3094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E3504-5226-5430-7F55-C5BB95124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587" y="2825426"/>
            <a:ext cx="5602421" cy="3151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DF18F2-B219-A0CF-8A85-9EB41E60E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277" y="1014776"/>
            <a:ext cx="4007768" cy="16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539716" y="2924944"/>
            <a:ext cx="5112568" cy="1008112"/>
          </a:xfrm>
        </p:spPr>
        <p:txBody>
          <a:bodyPr wrap="square" anchor="ctr">
            <a:noAutofit/>
          </a:bodyPr>
          <a:lstStyle/>
          <a:p>
            <a:r>
              <a:rPr lang="sk-SK" sz="4000" dirty="0"/>
              <a:t>Ďakujem za pozornosť </a:t>
            </a:r>
            <a:r>
              <a:rPr lang="en-US" sz="4000" dirty="0"/>
              <a:t>!</a:t>
            </a:r>
            <a:endParaRPr lang="cs-CZ" sz="400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>
          <a:xfrm>
            <a:off x="143933" y="6524626"/>
            <a:ext cx="1046480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cs-CZ" dirty="0"/>
              <a:t>True-color GIF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7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234456960"/>
      </p:ext>
    </p:extLst>
  </p:cSld>
  <p:clrMapOvr>
    <a:masterClrMapping/>
  </p:clrMapOvr>
</p:sld>
</file>

<file path=ppt/theme/theme1.xml><?xml version="1.0" encoding="utf-8"?>
<a:theme xmlns:a="http://schemas.openxmlformats.org/drawingml/2006/main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T slides 16×9" id="{B10DCA5D-0A2E-4D11-A771-FE5D464E81BA}" vid="{268E7F9B-8975-456B-B851-CF2BEB080965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FIT slides 16×9</Template>
  <TotalTime>912</TotalTime>
  <Words>203</Words>
  <Application>Microsoft Office PowerPoint</Application>
  <PresentationFormat>Widescreen</PresentationFormat>
  <Paragraphs>49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Tahoma</vt:lpstr>
      <vt:lpstr>101021 FIT Calibri</vt:lpstr>
      <vt:lpstr>True-color GIF</vt:lpstr>
      <vt:lpstr>Formát GIF</vt:lpstr>
      <vt:lpstr>Môj projekt</vt:lpstr>
      <vt:lpstr>Bloková metóda</vt:lpstr>
      <vt:lpstr>Iteračná metóda</vt:lpstr>
      <vt:lpstr>GIF z videa</vt:lpstr>
      <vt:lpstr>Ďakujem za pozornosť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Kompletní název  obhajované práce</dc:title>
  <dc:creator>Peter Ďurica</dc:creator>
  <cp:lastModifiedBy>Ďurica Peter (230853)</cp:lastModifiedBy>
  <cp:revision>13</cp:revision>
  <dcterms:created xsi:type="dcterms:W3CDTF">2023-06-04T21:38:16Z</dcterms:created>
  <dcterms:modified xsi:type="dcterms:W3CDTF">2024-04-30T15:58:45Z</dcterms:modified>
</cp:coreProperties>
</file>